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1" r:id="rId6"/>
    <p:sldId id="305" r:id="rId7"/>
    <p:sldId id="302" r:id="rId8"/>
    <p:sldId id="307" r:id="rId9"/>
    <p:sldId id="306" r:id="rId10"/>
    <p:sldId id="311" r:id="rId11"/>
    <p:sldId id="309" r:id="rId12"/>
    <p:sldId id="310" r:id="rId13"/>
    <p:sldId id="30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12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4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12/20/2020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12/20/2020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12/20/2020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12/20/2020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12/20/2020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12/20/2020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273" y="0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Prof.: VIRENDRA PAWAR.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BE0791-3C65-4794-B845-5DD7266067AB}"/>
              </a:ext>
            </a:extLst>
          </p:cNvPr>
          <p:cNvSpPr txBox="1"/>
          <p:nvPr/>
        </p:nvSpPr>
        <p:spPr>
          <a:xfrm>
            <a:off x="281354" y="272562"/>
            <a:ext cx="11658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Design and Deploy  TCP based Multithreaded Chat Client Server</a:t>
            </a:r>
            <a:endParaRPr lang="en-IN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BDAD166-B987-4530-B06B-727BAA39DA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370483"/>
              </p:ext>
            </p:extLst>
          </p:nvPr>
        </p:nvGraphicFramePr>
        <p:xfrm>
          <a:off x="7912607" y="1243069"/>
          <a:ext cx="3635926" cy="3154061"/>
        </p:xfrm>
        <a:graphic>
          <a:graphicData uri="http://schemas.openxmlformats.org/drawingml/2006/table">
            <a:tbl>
              <a:tblPr/>
              <a:tblGrid>
                <a:gridCol w="1817963">
                  <a:extLst>
                    <a:ext uri="{9D8B030D-6E8A-4147-A177-3AD203B41FA5}">
                      <a16:colId xmlns:a16="http://schemas.microsoft.com/office/drawing/2014/main" val="3514654079"/>
                    </a:ext>
                  </a:extLst>
                </a:gridCol>
                <a:gridCol w="1817963">
                  <a:extLst>
                    <a:ext uri="{9D8B030D-6E8A-4147-A177-3AD203B41FA5}">
                      <a16:colId xmlns:a16="http://schemas.microsoft.com/office/drawing/2014/main" val="1921606659"/>
                    </a:ext>
                  </a:extLst>
                </a:gridCol>
              </a:tblGrid>
              <a:tr h="49401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Name</a:t>
                      </a:r>
                      <a:r>
                        <a:rPr lang="en-I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600" b="0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Roll Number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4359045"/>
                  </a:ext>
                </a:extLst>
              </a:tr>
              <a:tr h="47500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5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Om Chakane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5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endParaRPr lang="en-IN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2333766"/>
                  </a:ext>
                </a:extLst>
              </a:tr>
              <a:tr h="47500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5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Pranali Pardeshi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5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15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4635020"/>
                  </a:ext>
                </a:extLst>
              </a:tr>
              <a:tr h="47500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5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Arshad Patel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5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18</a:t>
                      </a:r>
                      <a:endParaRPr lang="en-IN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8521102"/>
                  </a:ext>
                </a:extLst>
              </a:tr>
              <a:tr h="47500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5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Pratiksha Patil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5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28</a:t>
                      </a:r>
                      <a:endParaRPr lang="en-IN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0103973"/>
                  </a:ext>
                </a:extLst>
              </a:tr>
              <a:tr h="76001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5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Prashanth Bijamwar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5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51</a:t>
                      </a:r>
                      <a:endParaRPr lang="en-IN" dirty="0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853708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7BAB3577-365D-4BBB-859B-207FB38EB8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8438" y="28384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EFC0B8-16CA-42DC-82DF-C01CA89DBBAE}"/>
              </a:ext>
            </a:extLst>
          </p:cNvPr>
          <p:cNvSpPr txBox="1"/>
          <p:nvPr/>
        </p:nvSpPr>
        <p:spPr>
          <a:xfrm>
            <a:off x="1802423" y="2409092"/>
            <a:ext cx="80273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1509350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650ED-8133-4875-89C6-0B39E0EAA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E313A-72B1-4CFE-860F-C015C8C14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sz="3200" dirty="0"/>
              <a:t>To design TCP based chat client-server system using multithreading in JAVA.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200" dirty="0"/>
              <a:t>To learn JAVA.</a:t>
            </a:r>
          </a:p>
          <a:p>
            <a:pPr marL="514350" indent="-514350">
              <a:buFont typeface="+mj-lt"/>
              <a:buAutoNum type="arabicPeriod"/>
            </a:pPr>
            <a:r>
              <a:rPr lang="en-IN" sz="3200" dirty="0"/>
              <a:t>To learn Threads, Sockets and Network Programming.</a:t>
            </a:r>
          </a:p>
        </p:txBody>
      </p:sp>
    </p:spTree>
    <p:extLst>
      <p:ext uri="{BB962C8B-B14F-4D97-AF65-F5344CB8AC3E}">
        <p14:creationId xmlns:p14="http://schemas.microsoft.com/office/powerpoint/2010/main" val="1349538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3FBBDB-558E-4801-B2FE-F61013AFEC8C}"/>
              </a:ext>
            </a:extLst>
          </p:cNvPr>
          <p:cNvSpPr txBox="1"/>
          <p:nvPr/>
        </p:nvSpPr>
        <p:spPr>
          <a:xfrm>
            <a:off x="2787159" y="107721"/>
            <a:ext cx="3147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is a Network?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018EB4-7C40-4051-8BC6-48796A4BB555}"/>
              </a:ext>
            </a:extLst>
          </p:cNvPr>
          <p:cNvSpPr txBox="1"/>
          <p:nvPr/>
        </p:nvSpPr>
        <p:spPr>
          <a:xfrm>
            <a:off x="2321168" y="545178"/>
            <a:ext cx="9598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-&gt;A computer network is a group of computers connected by some medium and share data between them as and when required.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8E92BE-B9C2-426B-8D36-A10AF6394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2" y="369331"/>
            <a:ext cx="2255145" cy="15034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C80D4B-2D3A-482F-89C9-203C3AEFE6D5}"/>
              </a:ext>
            </a:extLst>
          </p:cNvPr>
          <p:cNvSpPr txBox="1"/>
          <p:nvPr/>
        </p:nvSpPr>
        <p:spPr>
          <a:xfrm>
            <a:off x="2611312" y="1408919"/>
            <a:ext cx="8124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first and simple logic while transfer of data is that we require the address of the sender or receiver.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FBB86D-44B9-4AD6-811D-84834A2BE3DA}"/>
              </a:ext>
            </a:extLst>
          </p:cNvPr>
          <p:cNvSpPr txBox="1"/>
          <p:nvPr/>
        </p:nvSpPr>
        <p:spPr>
          <a:xfrm>
            <a:off x="66022" y="2567354"/>
            <a:ext cx="60299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Java Network programming supports the concept of 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sockets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socket identifies the endpoint in a network.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8BE60B-0689-4337-9F60-E849F3051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6285" y="1872761"/>
            <a:ext cx="6039693" cy="22672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1611BD-C5C4-44B7-B8DA-5D61CA2B3B7A}"/>
              </a:ext>
            </a:extLst>
          </p:cNvPr>
          <p:cNvSpPr txBox="1"/>
          <p:nvPr/>
        </p:nvSpPr>
        <p:spPr>
          <a:xfrm>
            <a:off x="316523" y="3358662"/>
            <a:ext cx="5547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However, the communication takes place through a protocol.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A0A3B6-8505-4193-9ECD-4F12BF1449C0}"/>
              </a:ext>
            </a:extLst>
          </p:cNvPr>
          <p:cNvSpPr txBox="1"/>
          <p:nvPr/>
        </p:nvSpPr>
        <p:spPr>
          <a:xfrm>
            <a:off x="131885" y="4387362"/>
            <a:ext cx="11787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Internet-Protocol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is a lower level, connection less protocol for delivering data into small packets from one address to another. But, it does not guarantee to deliver the packets to destination.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67551A-17CA-4383-9F7D-809D1862ED8A}"/>
              </a:ext>
            </a:extLst>
          </p:cNvPr>
          <p:cNvSpPr txBox="1"/>
          <p:nvPr/>
        </p:nvSpPr>
        <p:spPr>
          <a:xfrm>
            <a:off x="408843" y="5313704"/>
            <a:ext cx="11374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higher level protocols used with IP are 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TCP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ransmission 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ontrol 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rotocol) and 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UDP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 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atagram </a:t>
            </a:r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</a:t>
            </a:r>
            <a:r>
              <a:rPr 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rotocol)</a:t>
            </a:r>
          </a:p>
        </p:txBody>
      </p:sp>
    </p:spTree>
    <p:extLst>
      <p:ext uri="{BB962C8B-B14F-4D97-AF65-F5344CB8AC3E}">
        <p14:creationId xmlns:p14="http://schemas.microsoft.com/office/powerpoint/2010/main" val="2412192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7A18C-F5BB-4FB8-B5A2-273808C95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E6FF5-8ECA-4AC2-8388-D7B8B1F62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/>
            <a:r>
              <a:rPr lang="en-IN" sz="3000" dirty="0"/>
              <a:t>We will be creating two major classes one for Server and one for Client.</a:t>
            </a:r>
          </a:p>
          <a:p>
            <a:pPr lvl="1"/>
            <a:r>
              <a:rPr lang="en-IN" sz="3000" dirty="0"/>
              <a:t>They will be connected using Sockets (</a:t>
            </a:r>
            <a:r>
              <a:rPr lang="en-IN" sz="3000" b="0" i="0" dirty="0">
                <a:effectLst/>
                <a:latin typeface="urw-din"/>
              </a:rPr>
              <a:t>using java.net.Socket class available in java</a:t>
            </a:r>
            <a:r>
              <a:rPr lang="en-IN" sz="3000" dirty="0"/>
              <a:t>).</a:t>
            </a:r>
          </a:p>
          <a:p>
            <a:pPr lvl="1"/>
            <a:r>
              <a:rPr lang="en-US" sz="3000" dirty="0"/>
              <a:t>We want our program to support multiple clients at the same time, to make it possible we will be using threads to handle each request.</a:t>
            </a:r>
          </a:p>
        </p:txBody>
      </p:sp>
    </p:spTree>
    <p:extLst>
      <p:ext uri="{BB962C8B-B14F-4D97-AF65-F5344CB8AC3E}">
        <p14:creationId xmlns:p14="http://schemas.microsoft.com/office/powerpoint/2010/main" val="1255519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4535C-0F49-4BE6-8C86-BCE325870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 Server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E2B47-5A7E-4A32-B183-C91FD327F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/>
            <a:r>
              <a:rPr lang="en-US" sz="2200" dirty="0"/>
              <a:t>A client and server networking model is a model in which computers such as servers provide the network services to the other computers such as clients to perform a user based tasks.</a:t>
            </a:r>
          </a:p>
          <a:p>
            <a:pPr lvl="1"/>
            <a:r>
              <a:rPr lang="en-US" sz="2200" dirty="0"/>
              <a:t>A server provides a service for many clients not just for a single client. Therefore, we can say that client-server follows the many-to-one relationship. Many clients can use the service of one server.</a:t>
            </a:r>
          </a:p>
          <a:p>
            <a:pPr lvl="1"/>
            <a:r>
              <a:rPr lang="en-US" sz="2200" dirty="0"/>
              <a:t>A client program runs only when it requests for a service from the server while the server program runs all time as it does not know when its service is required.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463850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9BEAD-027D-4A37-B0DA-55D0B8C04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TCP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D4A4D-E6C9-4C86-BA95-05B5FF570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IN" dirty="0"/>
              <a:t>Java supports both TCP and UDP, however we are using TCP protocol in our project as transmission is lossless and reliable.</a:t>
            </a:r>
          </a:p>
          <a:p>
            <a:pPr lvl="1"/>
            <a:r>
              <a:rPr lang="en-IN" dirty="0"/>
              <a:t>TCP makes connection between two addresses and exchange the stream of data, so it is also called </a:t>
            </a: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Stream-based communication.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2E0643-98A2-4D5E-ACBA-2F72B9BF8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5756" y="3429000"/>
            <a:ext cx="4770533" cy="270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279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37637-E591-4EA2-94BD-64A1EEEAF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D5D9D-3483-4661-8768-9BCD80E9B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Centralized back-up is possible in client-server networks, i.e., all the data is stored in a server.</a:t>
            </a:r>
          </a:p>
          <a:p>
            <a:pPr lvl="1"/>
            <a:r>
              <a:rPr lang="en-US" sz="2400" dirty="0"/>
              <a:t>The use of the dedicated server increases the speed of sharing resources. This increases the performance of the overall system.</a:t>
            </a:r>
          </a:p>
          <a:p>
            <a:pPr lvl="1"/>
            <a:r>
              <a:rPr lang="en-US" sz="2400" dirty="0"/>
              <a:t>Large number of clients sending requests to the same server may cause the problem of Traffic congestion.</a:t>
            </a:r>
          </a:p>
          <a:p>
            <a:pPr lvl="1"/>
            <a:r>
              <a:rPr lang="en-US" sz="2400" dirty="0"/>
              <a:t>It does not have a robustness of a network, i.e., when the server is down, then the client requests cannot be met.</a:t>
            </a:r>
          </a:p>
        </p:txBody>
      </p:sp>
    </p:spTree>
    <p:extLst>
      <p:ext uri="{BB962C8B-B14F-4D97-AF65-F5344CB8AC3E}">
        <p14:creationId xmlns:p14="http://schemas.microsoft.com/office/powerpoint/2010/main" val="3557775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5E185-44EC-4DD9-B389-768F26090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907248-73F3-472F-8DA3-A903888689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72313" b="48515"/>
          <a:stretch/>
        </p:blipFill>
        <p:spPr>
          <a:xfrm>
            <a:off x="7359162" y="1953550"/>
            <a:ext cx="3764071" cy="393729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C9884C-21CA-460B-9431-7E6A577375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821" r="43893" b="27949"/>
          <a:stretch/>
        </p:blipFill>
        <p:spPr>
          <a:xfrm>
            <a:off x="70338" y="1953550"/>
            <a:ext cx="6114381" cy="39372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78ADCF-D547-49FD-BEA7-551577B0E183}"/>
              </a:ext>
            </a:extLst>
          </p:cNvPr>
          <p:cNvSpPr txBox="1"/>
          <p:nvPr/>
        </p:nvSpPr>
        <p:spPr>
          <a:xfrm>
            <a:off x="2630762" y="5922369"/>
            <a:ext cx="993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231923-0891-4A1D-9355-5E12F1275FC5}"/>
              </a:ext>
            </a:extLst>
          </p:cNvPr>
          <p:cNvSpPr txBox="1"/>
          <p:nvPr/>
        </p:nvSpPr>
        <p:spPr>
          <a:xfrm>
            <a:off x="8788393" y="5922369"/>
            <a:ext cx="905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3795731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canCourseProject">
            <a:hlinkClick r:id="" action="ppaction://media"/>
            <a:extLst>
              <a:ext uri="{FF2B5EF4-FFF2-40B4-BE49-F238E27FC236}">
                <a16:creationId xmlns:a16="http://schemas.microsoft.com/office/drawing/2014/main" id="{5CE818DC-D5FC-41B1-AFA7-27A3A9B9E3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10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{49E2E41F-A7EC-46AE-AF7C-BA6AC045E75D}tf22712842_win32</Template>
  <TotalTime>174</TotalTime>
  <Words>498</Words>
  <Application>Microsoft Office PowerPoint</Application>
  <PresentationFormat>Widescreen</PresentationFormat>
  <Paragraphs>46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Bookman Old Style</vt:lpstr>
      <vt:lpstr>Calibri</vt:lpstr>
      <vt:lpstr>Franklin Gothic Book</vt:lpstr>
      <vt:lpstr>urw-din</vt:lpstr>
      <vt:lpstr>1_RetrospectVTI</vt:lpstr>
      <vt:lpstr>PowerPoint Presentation</vt:lpstr>
      <vt:lpstr>Objectives</vt:lpstr>
      <vt:lpstr>PowerPoint Presentation</vt:lpstr>
      <vt:lpstr>Implementation</vt:lpstr>
      <vt:lpstr>Client Server Model</vt:lpstr>
      <vt:lpstr>TCP Protocol</vt:lpstr>
      <vt:lpstr>Conclusion</vt:lpstr>
      <vt:lpstr>Output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arshad patel</dc:creator>
  <cp:lastModifiedBy>arshad patel</cp:lastModifiedBy>
  <cp:revision>18</cp:revision>
  <dcterms:created xsi:type="dcterms:W3CDTF">2020-11-29T10:41:18Z</dcterms:created>
  <dcterms:modified xsi:type="dcterms:W3CDTF">2020-12-20T10:40:02Z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